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  <p15:guide id="4" orient="horz" pos="2413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gOFLDqwze8/bAlQT2DDT58WXOO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  <p:guide pos="24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1" name="Google Shape;171;g25e0b055b85_0_277"/>
          <p:cNvCxnSpPr>
            <a:endCxn id="17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g25e0b055b85_0_290"/>
          <p:cNvCxnSpPr>
            <a:endCxn id="18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3" name="Google Shape;193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4" name="Google Shape;194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5" name="Google Shape;195;g25e0b055b85_0_250"/>
          <p:cNvCxnSpPr>
            <a:endCxn id="19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" name="Google Shape;198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3" name="Google Shape;213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25" y="889050"/>
            <a:ext cx="2849450" cy="37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e54fea9814_0_5"/>
          <p:cNvPicPr preferRelativeResize="0"/>
          <p:nvPr/>
        </p:nvPicPr>
        <p:blipFill rotWithShape="1">
          <a:blip r:embed="rId3">
            <a:alphaModFix/>
          </a:blip>
          <a:srcRect b="31773" l="26254" r="18050" t="26637"/>
          <a:stretch/>
        </p:blipFill>
        <p:spPr>
          <a:xfrm>
            <a:off x="1341400" y="79275"/>
            <a:ext cx="3428026" cy="15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e54fea9814_0_5"/>
          <p:cNvPicPr preferRelativeResize="0"/>
          <p:nvPr/>
        </p:nvPicPr>
        <p:blipFill rotWithShape="1">
          <a:blip r:embed="rId4">
            <a:alphaModFix/>
          </a:blip>
          <a:srcRect b="14830" l="25874" r="5165" t="21629"/>
          <a:stretch/>
        </p:blipFill>
        <p:spPr>
          <a:xfrm>
            <a:off x="1421050" y="1550400"/>
            <a:ext cx="4141123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54fea9814_0_5"/>
          <p:cNvPicPr preferRelativeResize="0"/>
          <p:nvPr/>
        </p:nvPicPr>
        <p:blipFill rotWithShape="1">
          <a:blip r:embed="rId5">
            <a:alphaModFix/>
          </a:blip>
          <a:srcRect b="24104" l="47403" r="19481" t="31659"/>
          <a:stretch/>
        </p:blipFill>
        <p:spPr>
          <a:xfrm>
            <a:off x="2707675" y="3519725"/>
            <a:ext cx="1958846" cy="15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e54fea9814_0_5"/>
          <p:cNvPicPr preferRelativeResize="0"/>
          <p:nvPr/>
        </p:nvPicPr>
        <p:blipFill rotWithShape="1">
          <a:blip r:embed="rId6">
            <a:alphaModFix/>
          </a:blip>
          <a:srcRect b="10471" l="50410" r="16474" t="15574"/>
          <a:stretch/>
        </p:blipFill>
        <p:spPr>
          <a:xfrm>
            <a:off x="5476449" y="1291924"/>
            <a:ext cx="20168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e54fea9814_0_5"/>
          <p:cNvSpPr txBox="1"/>
          <p:nvPr>
            <p:ph idx="4294967295" type="ctrTitle"/>
          </p:nvPr>
        </p:nvSpPr>
        <p:spPr>
          <a:xfrm>
            <a:off x="384475" y="654975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35" name="Google Shape;235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36" name="Google Shape;236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4920300" y="3766225"/>
            <a:ext cx="107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583325" y="35434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2738475" y="35434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6758950" y="35085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" name="Google Shape;96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32" name="Google Shape;132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33" name="Google Shape;133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34" name="Google Shape;134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6" name="Google Shape;146;p8"/>
          <p:cNvCxnSpPr>
            <a:endCxn id="143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